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584" autoAdjust="0"/>
  </p:normalViewPr>
  <p:slideViewPr>
    <p:cSldViewPr snapToGrid="0" showGuides="1">
      <p:cViewPr varScale="1">
        <p:scale>
          <a:sx n="90" d="100"/>
          <a:sy n="90" d="100"/>
        </p:scale>
        <p:origin x="59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A2B7422F-E53C-D355-1B01-BB15753C1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6" y="0"/>
            <a:ext cx="1217446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4734"/>
            <a:ext cx="6593421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5886762"/>
            <a:ext cx="4365549" cy="560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C7A0-76C7-53AB-D004-C268EFA3B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8413DED9-49EA-C8F8-747E-C0CC75217A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651355-A2BD-88CB-40A1-29B40C96E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1690C-2A3A-8F05-0176-28F219694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F282D-D504-A7CC-A0B0-AD36A6E07934}"/>
              </a:ext>
            </a:extLst>
          </p:cNvPr>
          <p:cNvSpPr/>
          <p:nvPr userDrawn="1"/>
        </p:nvSpPr>
        <p:spPr>
          <a:xfrm>
            <a:off x="0" y="0"/>
            <a:ext cx="6953956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C6BF44-AD00-7BD7-C02A-CEB012464B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55738"/>
            <a:ext cx="5972175" cy="46116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62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0E2F-2BDE-D507-2A43-A89943BC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2AF97CD1-950F-32FA-1E15-E8551254E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8632371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2B6EB9CE-EFD0-FB5D-8D90-F281442E4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8520404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D4177BDF-1A3B-0338-CBBE-B8A053426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8772331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49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74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 with text&#10;&#10;AI-generated content may be incorrect.">
            <a:extLst>
              <a:ext uri="{FF2B5EF4-FFF2-40B4-BE49-F238E27FC236}">
                <a16:creationId xmlns:a16="http://schemas.microsoft.com/office/drawing/2014/main" id="{28576149-C307-F5FE-AC9A-D172BC756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04387"/>
            <a:ext cx="3294888" cy="3297936"/>
          </a:xfrm>
          <a:prstGeom prst="rect">
            <a:avLst/>
          </a:prstGeom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924FA6-2A08-C3B2-CA3C-7A78F56D3056}"/>
              </a:ext>
            </a:extLst>
          </p:cNvPr>
          <p:cNvSpPr/>
          <p:nvPr/>
        </p:nvSpPr>
        <p:spPr>
          <a:xfrm>
            <a:off x="839972" y="1028102"/>
            <a:ext cx="1417071" cy="14141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INSERT PHOTO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5D89113-712F-C173-B09C-31F2EA12EA53}"/>
              </a:ext>
            </a:extLst>
          </p:cNvPr>
          <p:cNvSpPr txBox="1">
            <a:spLocks/>
          </p:cNvSpPr>
          <p:nvPr/>
        </p:nvSpPr>
        <p:spPr>
          <a:xfrm>
            <a:off x="1604525" y="2904066"/>
            <a:ext cx="1305035" cy="2598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ZA" sz="1500" dirty="0">
                <a:latin typeface="Bahnschrift SemiBold" panose="020B0502040204020203" pitchFamily="34" charset="0"/>
              </a:rPr>
              <a:t>SESSION TITLE</a:t>
            </a:r>
            <a:endParaRPr lang="en-US" sz="1500" dirty="0">
              <a:latin typeface="Bahnschrift SemiBold" panose="020B0502040204020203" pitchFamily="34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5512765-D63C-6A51-9A49-22C38BEE97F0}"/>
              </a:ext>
            </a:extLst>
          </p:cNvPr>
          <p:cNvSpPr txBox="1">
            <a:spLocks/>
          </p:cNvSpPr>
          <p:nvPr/>
        </p:nvSpPr>
        <p:spPr>
          <a:xfrm>
            <a:off x="652132" y="3265364"/>
            <a:ext cx="2299961" cy="254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ZA" sz="1200" dirty="0">
                <a:solidFill>
                  <a:schemeClr val="tx2"/>
                </a:solidFill>
                <a:latin typeface="Bahnschrift SemiBold" panose="020B0502040204020203" pitchFamily="34" charset="0"/>
              </a:rPr>
              <a:t>MAY XX, 2025 | ROOM XX</a:t>
            </a:r>
            <a:endParaRPr lang="en-US" sz="1200" dirty="0">
              <a:solidFill>
                <a:schemeClr val="tx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96BA1E1-F924-A649-8F8E-228419102DD0}"/>
              </a:ext>
            </a:extLst>
          </p:cNvPr>
          <p:cNvSpPr txBox="1">
            <a:spLocks/>
          </p:cNvSpPr>
          <p:nvPr/>
        </p:nvSpPr>
        <p:spPr>
          <a:xfrm>
            <a:off x="2433563" y="2000468"/>
            <a:ext cx="1470924" cy="502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1200" dirty="0" err="1">
                <a:solidFill>
                  <a:schemeClr val="tx2"/>
                </a:solidFill>
                <a:latin typeface="Bahnschrift Light Condensed" panose="020B0502040204020203" pitchFamily="34" charset="0"/>
              </a:rPr>
              <a:t>xxxxxx</a:t>
            </a:r>
            <a:endParaRPr lang="en-US" sz="1200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5DFDE61-1A17-2F16-E388-E3347AD3204F}"/>
              </a:ext>
            </a:extLst>
          </p:cNvPr>
          <p:cNvSpPr txBox="1">
            <a:spLocks/>
          </p:cNvSpPr>
          <p:nvPr/>
        </p:nvSpPr>
        <p:spPr>
          <a:xfrm>
            <a:off x="2433563" y="1794083"/>
            <a:ext cx="1470924" cy="209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1500" dirty="0" err="1">
                <a:solidFill>
                  <a:schemeClr val="accent1"/>
                </a:solidFill>
                <a:latin typeface="Bahnschrift SemiBold" panose="020B0502040204020203" pitchFamily="34" charset="0"/>
              </a:rPr>
              <a:t>xxxxx</a:t>
            </a:r>
            <a:endParaRPr lang="en-US" sz="150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AFCON">
      <a:dk1>
        <a:sysClr val="windowText" lastClr="000000"/>
      </a:dk1>
      <a:lt1>
        <a:sysClr val="window" lastClr="FFFFFF"/>
      </a:lt1>
      <a:dk2>
        <a:srgbClr val="16325B"/>
      </a:dk2>
      <a:lt2>
        <a:srgbClr val="EEECE1"/>
      </a:lt2>
      <a:accent1>
        <a:srgbClr val="15A4DB"/>
      </a:accent1>
      <a:accent2>
        <a:srgbClr val="067524"/>
      </a:accent2>
      <a:accent3>
        <a:srgbClr val="74B029"/>
      </a:accent3>
      <a:accent4>
        <a:srgbClr val="2360A8"/>
      </a:accent4>
      <a:accent5>
        <a:srgbClr val="F79433"/>
      </a:accent5>
      <a:accent6>
        <a:srgbClr val="FBC81F"/>
      </a:accent6>
      <a:hlink>
        <a:srgbClr val="0070C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90</TotalTime>
  <Words>24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 Light Condensed</vt:lpstr>
      <vt:lpstr>Bahnschrift SemiBold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Pieter Combrinck</dc:creator>
  <cp:lastModifiedBy>Pieter Combrinck</cp:lastModifiedBy>
  <cp:revision>13</cp:revision>
  <dcterms:created xsi:type="dcterms:W3CDTF">2025-04-10T09:30:38Z</dcterms:created>
  <dcterms:modified xsi:type="dcterms:W3CDTF">2025-05-16T15:39:47Z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