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584" autoAdjust="0"/>
  </p:normalViewPr>
  <p:slideViewPr>
    <p:cSldViewPr snapToGrid="0" showGuides="1">
      <p:cViewPr varScale="1">
        <p:scale>
          <a:sx n="90" d="100"/>
          <a:sy n="90" d="100"/>
        </p:scale>
        <p:origin x="59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08C83-94D0-4DB0-A467-20A83CD5F1C3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0191-2BEA-48B8-8E8A-2A9D1EC3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477E-0D72-4CFB-824B-0CD317F7397E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C251-82B7-4253-A774-38D73C276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logo&#10;&#10;AI-generated content may be incorrect.">
            <a:extLst>
              <a:ext uri="{FF2B5EF4-FFF2-40B4-BE49-F238E27FC236}">
                <a16:creationId xmlns:a16="http://schemas.microsoft.com/office/drawing/2014/main" id="{A2B7422F-E53C-D355-1B01-BB15753C1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6" y="0"/>
            <a:ext cx="12174467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4734"/>
            <a:ext cx="6593421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5886762"/>
            <a:ext cx="4365549" cy="560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44C7A0-76C7-53AB-D004-C268EFA3B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lIns="100584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8413DED9-49EA-C8F8-747E-C0CC75217A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3651355-A2BD-88CB-40A1-29B40C96E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356349"/>
            <a:ext cx="51508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51123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123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E1690C-2A3A-8F05-0176-28F219694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356349"/>
            <a:ext cx="51508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4F282D-D504-A7CC-A0B0-AD36A6E07934}"/>
              </a:ext>
            </a:extLst>
          </p:cNvPr>
          <p:cNvSpPr/>
          <p:nvPr userDrawn="1"/>
        </p:nvSpPr>
        <p:spPr>
          <a:xfrm>
            <a:off x="0" y="0"/>
            <a:ext cx="6953956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C6BF44-AD00-7BD7-C02A-CEB012464B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455738"/>
            <a:ext cx="5972175" cy="46116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628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10E2F-2BDE-D507-2A43-A89943BC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56349"/>
            <a:ext cx="51508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2AF97CD1-950F-32FA-1E15-E8551254E1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8632371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2B6EB9CE-EFD0-FB5D-8D90-F281442E4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8520404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D4177BDF-1A3B-0338-CBBE-B8A053426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8772331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56349"/>
            <a:ext cx="51508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7" r:id="rId3"/>
    <p:sldLayoutId id="2147483674" r:id="rId4"/>
    <p:sldLayoutId id="2147483672" r:id="rId5"/>
    <p:sldLayoutId id="2147483673" r:id="rId6"/>
    <p:sldLayoutId id="2147483653" r:id="rId7"/>
    <p:sldLayoutId id="2147483671" r:id="rId8"/>
    <p:sldLayoutId id="2147483654" r:id="rId9"/>
    <p:sldLayoutId id="214748365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F4136C3A-ACFF-4466-84EF-1985C2EDC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EC8794-6017-4E0F-330A-D8E3E1579E98}"/>
              </a:ext>
            </a:extLst>
          </p:cNvPr>
          <p:cNvGrpSpPr/>
          <p:nvPr/>
        </p:nvGrpSpPr>
        <p:grpSpPr>
          <a:xfrm>
            <a:off x="609600" y="504387"/>
            <a:ext cx="3294888" cy="3297936"/>
            <a:chOff x="609600" y="504387"/>
            <a:chExt cx="3294888" cy="3297936"/>
          </a:xfrm>
        </p:grpSpPr>
        <p:pic>
          <p:nvPicPr>
            <p:cNvPr id="4" name="Picture 3" descr="A map of africa with text&#10;&#10;AI-generated content may be incorrect.">
              <a:extLst>
                <a:ext uri="{FF2B5EF4-FFF2-40B4-BE49-F238E27FC236}">
                  <a16:creationId xmlns:a16="http://schemas.microsoft.com/office/drawing/2014/main" id="{29D08D58-4E3F-1A75-5A3B-FAD05924E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504387"/>
              <a:ext cx="3294888" cy="3297936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924FA6-2A08-C3B2-CA3C-7A78F56D3056}"/>
                </a:ext>
              </a:extLst>
            </p:cNvPr>
            <p:cNvSpPr/>
            <p:nvPr/>
          </p:nvSpPr>
          <p:spPr>
            <a:xfrm>
              <a:off x="839972" y="1028102"/>
              <a:ext cx="1417071" cy="1414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/>
                <a:t>INSERT PHOTO</a:t>
              </a:r>
            </a:p>
          </p:txBody>
        </p:sp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55D89113-712F-C173-B09C-31F2EA12EA53}"/>
                </a:ext>
              </a:extLst>
            </p:cNvPr>
            <p:cNvSpPr txBox="1">
              <a:spLocks/>
            </p:cNvSpPr>
            <p:nvPr/>
          </p:nvSpPr>
          <p:spPr>
            <a:xfrm>
              <a:off x="1604525" y="2904066"/>
              <a:ext cx="1305035" cy="25982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just" defTabSz="914400" rtl="0" eaLnBrk="1" latinLnBrk="0" hangingPunct="1">
                <a:lnSpc>
                  <a:spcPct val="10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ZA" sz="1500" dirty="0">
                  <a:latin typeface="Bahnschrift SemiBold" panose="020B0502040204020203" pitchFamily="34" charset="0"/>
                </a:rPr>
                <a:t>SESSION TITLE</a:t>
              </a:r>
              <a:endParaRPr lang="en-US" sz="15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id="{E5512765-D63C-6A51-9A49-22C38BEE97F0}"/>
                </a:ext>
              </a:extLst>
            </p:cNvPr>
            <p:cNvSpPr txBox="1">
              <a:spLocks/>
            </p:cNvSpPr>
            <p:nvPr/>
          </p:nvSpPr>
          <p:spPr>
            <a:xfrm>
              <a:off x="652132" y="3265364"/>
              <a:ext cx="2299961" cy="25491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just" defTabSz="914400" rtl="0" eaLnBrk="1" latinLnBrk="0" hangingPunct="1">
                <a:lnSpc>
                  <a:spcPct val="10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lang="en-ZA" sz="1200" dirty="0">
                  <a:solidFill>
                    <a:schemeClr val="tx2"/>
                  </a:solidFill>
                  <a:latin typeface="Bahnschrift SemiBold" panose="020B0502040204020203" pitchFamily="34" charset="0"/>
                </a:rPr>
                <a:t>MAY XX, 2025 | ROOM XX</a:t>
              </a:r>
              <a:endParaRPr lang="en-US" sz="1200" dirty="0">
                <a:solidFill>
                  <a:schemeClr val="tx2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396BA1E1-F924-A649-8F8E-228419102DD0}"/>
                </a:ext>
              </a:extLst>
            </p:cNvPr>
            <p:cNvSpPr txBox="1">
              <a:spLocks/>
            </p:cNvSpPr>
            <p:nvPr/>
          </p:nvSpPr>
          <p:spPr>
            <a:xfrm>
              <a:off x="2433563" y="2000468"/>
              <a:ext cx="1470924" cy="50205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just" defTabSz="914400" rtl="0" eaLnBrk="1" latinLnBrk="0" hangingPunct="1">
                <a:lnSpc>
                  <a:spcPct val="10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ZA" sz="1200" dirty="0">
                  <a:solidFill>
                    <a:schemeClr val="tx2"/>
                  </a:solidFill>
                  <a:latin typeface="Bahnschrift Light Condensed" panose="020B0502040204020203" pitchFamily="34" charset="0"/>
                </a:rPr>
                <a:t>JOB TITLE</a:t>
              </a:r>
            </a:p>
            <a:p>
              <a:pPr>
                <a:spcBef>
                  <a:spcPts val="0"/>
                </a:spcBef>
              </a:pPr>
              <a:r>
                <a:rPr lang="en-ZA" sz="1200" dirty="0">
                  <a:solidFill>
                    <a:schemeClr val="tx2"/>
                  </a:solidFill>
                  <a:latin typeface="Bahnschrift Light Condensed" panose="020B0502040204020203" pitchFamily="34" charset="0"/>
                </a:rPr>
                <a:t>ORGANISATION</a:t>
              </a:r>
              <a:endParaRPr lang="en-US" sz="1200" dirty="0">
                <a:solidFill>
                  <a:schemeClr val="tx2"/>
                </a:solidFill>
                <a:latin typeface="Bahnschrift Light Condensed" panose="020B0502040204020203" pitchFamily="34" charset="0"/>
              </a:endParaRPr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B5DFDE61-1A17-2F16-E388-E3347AD3204F}"/>
                </a:ext>
              </a:extLst>
            </p:cNvPr>
            <p:cNvSpPr txBox="1">
              <a:spLocks/>
            </p:cNvSpPr>
            <p:nvPr/>
          </p:nvSpPr>
          <p:spPr>
            <a:xfrm>
              <a:off x="2433563" y="1794083"/>
              <a:ext cx="1470924" cy="20983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just" defTabSz="914400" rtl="0" eaLnBrk="1" latinLnBrk="0" hangingPunct="1">
                <a:lnSpc>
                  <a:spcPct val="10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ZA" sz="1500" dirty="0">
                  <a:solidFill>
                    <a:schemeClr val="accent1"/>
                  </a:solidFill>
                  <a:latin typeface="Bahnschrift SemiBold" panose="020B0502040204020203" pitchFamily="34" charset="0"/>
                </a:rPr>
                <a:t>NAME</a:t>
              </a:r>
              <a:endParaRPr lang="en-US" sz="1500" dirty="0">
                <a:solidFill>
                  <a:schemeClr val="accent1"/>
                </a:solidFill>
                <a:latin typeface="Bahnschrift SemiBol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31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NAFCON">
      <a:dk1>
        <a:sysClr val="windowText" lastClr="000000"/>
      </a:dk1>
      <a:lt1>
        <a:sysClr val="window" lastClr="FFFFFF"/>
      </a:lt1>
      <a:dk2>
        <a:srgbClr val="16325B"/>
      </a:dk2>
      <a:lt2>
        <a:srgbClr val="EEECE1"/>
      </a:lt2>
      <a:accent1>
        <a:srgbClr val="15A4DB"/>
      </a:accent1>
      <a:accent2>
        <a:srgbClr val="067524"/>
      </a:accent2>
      <a:accent3>
        <a:srgbClr val="74B029"/>
      </a:accent3>
      <a:accent4>
        <a:srgbClr val="2360A8"/>
      </a:accent4>
      <a:accent5>
        <a:srgbClr val="F79433"/>
      </a:accent5>
      <a:accent6>
        <a:srgbClr val="FBC81F"/>
      </a:accent6>
      <a:hlink>
        <a:srgbClr val="0070C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70525_Winter presentation_RVA_v4" id="{91C247C0-9792-4AE7-8EEA-B3150EBE7BD6}" vid="{F3D0811F-95D8-41D9-BF9E-67AEC89BF5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5D74D-26D7-49C9-8A36-D41CC0C55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8431F2-A5DE-4862-B389-24C8222A4BD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B5078F9-D130-4E79-8F07-E7E7805071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Winter presentation</Template>
  <TotalTime>89</TotalTime>
  <Words>26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Bahnschrift Light Condensed</vt:lpstr>
      <vt:lpstr>Bahnschrift SemiBold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Pieter Combrinck</dc:creator>
  <cp:lastModifiedBy>Pieter Combrinck</cp:lastModifiedBy>
  <cp:revision>11</cp:revision>
  <dcterms:created xsi:type="dcterms:W3CDTF">2025-04-10T09:30:38Z</dcterms:created>
  <dcterms:modified xsi:type="dcterms:W3CDTF">2025-05-14T09:11:08Z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